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C0FEC3-CE3F-43D0-807E-02C39DC896C3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3E2D16-F4BA-45C3-A40B-9F151FCF0FA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6121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FD224167-3F74-4004-90B8-20CD740AF603}" type="datetime1">
              <a:rPr lang="en-US" smtClean="0"/>
              <a:t>5/3/2013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Info: Antartic Connection, www.antarcticconnection.com, 1998-2013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B5BCFB03-EF70-4A01-B996-5D090A6CD731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D5A248-5DF0-4EBB-A658-4A38D068F364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 Antartic Connection, www.antarcticconnection.com, 1998-2013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CFB03-EF70-4A01-B996-5D090A6CD73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DF604F-C36E-4CA0-AA6C-ECF74E4B6242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 Antartic Connection, www.antarcticconnection.com, 1998-2013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CFB03-EF70-4A01-B996-5D090A6CD73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D8C909-D879-4D3C-9F5B-F98331A3B718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 Antartic Connection, www.antarcticconnection.com, 1998-2013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CFB03-EF70-4A01-B996-5D090A6CD73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F696D9F-2DF2-4BDB-A384-0B306F52BF5D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 Antartic Connection, www.antarcticconnection.com, 1998-2013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CFB03-EF70-4A01-B996-5D090A6CD73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4FA58-BA28-4D38-A187-68B5BA0E6B95}" type="datetime1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 Antartic Connection, www.antarcticconnection.com, 1998-2013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CFB03-EF70-4A01-B996-5D090A6CD731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0EB3FB-6F3C-4228-8A36-821EDB215C4A}" type="datetime1">
              <a:rPr lang="en-US" smtClean="0"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 Antartic Connection, www.antarcticconnection.com, 1998-2013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CFB03-EF70-4A01-B996-5D090A6CD73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55275-49B8-4C84-BE0A-6EA3C2796F81}" type="datetime1">
              <a:rPr lang="en-US" smtClean="0"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 Antartic Connection, www.antarcticconnection.com, 1998-2013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CFB03-EF70-4A01-B996-5D090A6CD73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4461E-6D2B-4F58-95AB-E94322108154}" type="datetime1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 Antartic Connection, www.antarcticconnection.com, 1998-2013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CFB03-EF70-4A01-B996-5D090A6CD73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B1D57E-87F6-42A1-9C4D-1FC3C68B1255}" type="datetime1">
              <a:rPr lang="en-US" smtClean="0"/>
              <a:t>5/3/2013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CFB03-EF70-4A01-B996-5D090A6CD731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r>
              <a:rPr lang="en-US" smtClean="0"/>
              <a:t>Info: Antartic Connection, www.antarcticconnection.com, 1998-2013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CE4D3F-69A0-4819-8350-A53BCD46BF6E}" type="datetime1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r>
              <a:rPr lang="en-US" smtClean="0"/>
              <a:t>Info: Antartic Connection, www.antarcticconnection.com, 1998-2013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BCFB03-EF70-4A01-B996-5D090A6CD73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805C17AB-A0D6-46EE-BCCE-31305BD51E1F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Info: Antartic Connection, www.antarcticconnection.com, 1998-2013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B5BCFB03-EF70-4A01-B996-5D090A6CD73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://www.howstuffworks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asa.gov/" TargetMode="External"/><Relationship Id="rId2" Type="http://schemas.openxmlformats.org/officeDocument/2006/relationships/hyperlink" Target="http://www.howstuffworks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hyperlink" Target="http://www.nasa.gov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howstuffworks.com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590800"/>
            <a:ext cx="6522720" cy="1702160"/>
          </a:xfrm>
        </p:spPr>
        <p:txBody>
          <a:bodyPr>
            <a:normAutofit/>
          </a:bodyPr>
          <a:lstStyle/>
          <a:p>
            <a:r>
              <a:rPr lang="en-US" dirty="0" smtClean="0"/>
              <a:t>Auroras: </a:t>
            </a:r>
            <a:r>
              <a:rPr lang="en-US" dirty="0" smtClean="0"/>
              <a:t>Natures Light Show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419600"/>
            <a:ext cx="5029200" cy="1295400"/>
          </a:xfrm>
        </p:spPr>
        <p:txBody>
          <a:bodyPr>
            <a:normAutofit/>
          </a:bodyPr>
          <a:lstStyle/>
          <a:p>
            <a:r>
              <a:rPr lang="en-US" dirty="0" smtClean="0"/>
              <a:t>Casey Johnson</a:t>
            </a:r>
          </a:p>
          <a:p>
            <a:r>
              <a:rPr lang="en-US" dirty="0" smtClean="0"/>
              <a:t>Science</a:t>
            </a:r>
          </a:p>
          <a:p>
            <a:r>
              <a:rPr lang="en-US" dirty="0" smtClean="0"/>
              <a:t>Mr. Shepard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51074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They?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en-US" u="sng" dirty="0" smtClean="0"/>
              <a:t>Auroras Can Be Described As</a:t>
            </a:r>
          </a:p>
          <a:p>
            <a:pPr algn="ctr"/>
            <a:r>
              <a:rPr lang="en-US" sz="2800" dirty="0" smtClean="0"/>
              <a:t>Light Phenomenon</a:t>
            </a:r>
          </a:p>
          <a:p>
            <a:pPr algn="ctr"/>
            <a:r>
              <a:rPr lang="en-US" sz="2800" dirty="0" smtClean="0"/>
              <a:t>Combination of light and colors</a:t>
            </a:r>
          </a:p>
          <a:p>
            <a:pPr algn="ctr"/>
            <a:r>
              <a:rPr lang="en-US" sz="2800" dirty="0" smtClean="0"/>
              <a:t>Dance around the sky</a:t>
            </a:r>
          </a:p>
          <a:p>
            <a:pPr algn="ctr"/>
            <a:r>
              <a:rPr lang="en-US" sz="2800" dirty="0" smtClean="0"/>
              <a:t>Also called the Northern Lights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Info: How </a:t>
            </a:r>
            <a:r>
              <a:rPr lang="en-US" dirty="0" err="1" smtClean="0"/>
              <a:t>StuffWorks</a:t>
            </a:r>
            <a:r>
              <a:rPr lang="en-US" dirty="0" smtClean="0"/>
              <a:t>, </a:t>
            </a:r>
            <a:r>
              <a:rPr lang="en-US" dirty="0" smtClean="0">
                <a:hlinkClick r:id="rId2"/>
              </a:rPr>
              <a:t>www.howstuffworks.com</a:t>
            </a:r>
            <a:r>
              <a:rPr lang="en-US" dirty="0" smtClean="0"/>
              <a:t>, 1998- 2013 </a:t>
            </a:r>
            <a:r>
              <a:rPr lang="en-US" dirty="0" err="1" smtClean="0"/>
              <a:t>Pic:Austrailas</a:t>
            </a:r>
            <a:r>
              <a:rPr lang="en-US" dirty="0" smtClean="0"/>
              <a:t>, www.cheifscientist.gov</a:t>
            </a:r>
          </a:p>
          <a:p>
            <a:r>
              <a:rPr lang="en-US" dirty="0" smtClean="0"/>
              <a:t>2013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876800"/>
            <a:ext cx="472440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9380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Auroras Are Caused By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Suns Solar Winds</a:t>
            </a:r>
          </a:p>
          <a:p>
            <a:pPr algn="ctr"/>
            <a:r>
              <a:rPr lang="en-US" dirty="0" smtClean="0"/>
              <a:t>Earths Magnetic Field</a:t>
            </a:r>
          </a:p>
          <a:p>
            <a:pPr algn="ctr"/>
            <a:r>
              <a:rPr lang="en-US" dirty="0" smtClean="0"/>
              <a:t>These 2 things have to interact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48000" y="5791200"/>
            <a:ext cx="2895600" cy="365125"/>
          </a:xfrm>
        </p:spPr>
        <p:txBody>
          <a:bodyPr/>
          <a:lstStyle/>
          <a:p>
            <a:r>
              <a:rPr lang="en-US" dirty="0" smtClean="0"/>
              <a:t>Info: How Stuff Works, </a:t>
            </a:r>
            <a:r>
              <a:rPr lang="en-US" dirty="0" smtClean="0">
                <a:hlinkClick r:id="rId2"/>
              </a:rPr>
              <a:t>www.howstuffworks.com</a:t>
            </a:r>
            <a:r>
              <a:rPr lang="en-US" dirty="0" smtClean="0"/>
              <a:t>, 1998-2013 Pic: NASA, </a:t>
            </a:r>
            <a:r>
              <a:rPr lang="en-US" dirty="0" smtClean="0">
                <a:hlinkClick r:id="rId3"/>
              </a:rPr>
              <a:t>www.nasa.gov</a:t>
            </a:r>
            <a:r>
              <a:rPr lang="en-US" dirty="0" smtClean="0"/>
              <a:t>, 2011, </a:t>
            </a:r>
            <a:r>
              <a:rPr lang="en-US" dirty="0" err="1" smtClean="0"/>
              <a:t>Stephane</a:t>
            </a:r>
            <a:r>
              <a:rPr lang="en-US" dirty="0" smtClean="0"/>
              <a:t> Vetter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8704" y="3581400"/>
            <a:ext cx="6986592" cy="1829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08350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Long Do They Go On???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en-US" dirty="0" smtClean="0"/>
              <a:t>They last 15-40 minutes</a:t>
            </a:r>
          </a:p>
          <a:p>
            <a:pPr algn="ctr"/>
            <a:r>
              <a:rPr lang="en-US" dirty="0" smtClean="0"/>
              <a:t>Reoccur every 2-3 hours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1676400" y="5684520"/>
            <a:ext cx="6324600" cy="1036955"/>
          </a:xfrm>
        </p:spPr>
        <p:txBody>
          <a:bodyPr/>
          <a:lstStyle/>
          <a:p>
            <a:r>
              <a:rPr lang="en-US" dirty="0" smtClean="0"/>
              <a:t>Info: </a:t>
            </a:r>
            <a:r>
              <a:rPr lang="en-US" dirty="0" err="1" smtClean="0"/>
              <a:t>Antartic</a:t>
            </a:r>
            <a:r>
              <a:rPr lang="en-US" dirty="0" smtClean="0"/>
              <a:t> Connection, www.antarcticconnection.com, 1998-2013 </a:t>
            </a:r>
            <a:r>
              <a:rPr lang="en-US" dirty="0" err="1" smtClean="0"/>
              <a:t>Pic:NASA</a:t>
            </a:r>
            <a:r>
              <a:rPr lang="en-US" dirty="0" smtClean="0"/>
              <a:t>, </a:t>
            </a:r>
            <a:r>
              <a:rPr lang="en-US" dirty="0" smtClean="0">
                <a:hlinkClick r:id="rId2"/>
              </a:rPr>
              <a:t>www.nasa.gov</a:t>
            </a:r>
            <a:r>
              <a:rPr lang="en-US" dirty="0" smtClean="0"/>
              <a:t>, 2008, Jeffrey R. </a:t>
            </a:r>
            <a:r>
              <a:rPr lang="en-US" dirty="0" err="1" smtClean="0"/>
              <a:t>Haprman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3763" y="3352801"/>
            <a:ext cx="4682836" cy="243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64969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0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1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2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3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4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8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9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0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1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2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685800"/>
            <a:ext cx="3548063" cy="5334000"/>
          </a:xfr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0" y="6096000"/>
            <a:ext cx="3886200" cy="762000"/>
          </a:xfrm>
        </p:spPr>
        <p:txBody>
          <a:bodyPr/>
          <a:lstStyle/>
          <a:p>
            <a:r>
              <a:rPr lang="en-US" smtClean="0"/>
              <a:t>Info: Antartic Connection, www.antarcticconnection.com, 1998-2013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33400"/>
            <a:ext cx="3505200" cy="1600200"/>
          </a:xfrm>
        </p:spPr>
        <p:txBody>
          <a:bodyPr>
            <a:noAutofit/>
          </a:bodyPr>
          <a:lstStyle/>
          <a:p>
            <a:r>
              <a:rPr lang="en-US" sz="3600" dirty="0" smtClean="0"/>
              <a:t>When Are They Most Frequent?</a:t>
            </a:r>
            <a:endParaRPr lang="en-US" sz="36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90600" y="3124200"/>
            <a:ext cx="3581400" cy="3352800"/>
          </a:xfrm>
        </p:spPr>
        <p:txBody>
          <a:bodyPr>
            <a:norm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US" sz="3200" dirty="0" smtClean="0"/>
              <a:t>Mostly from Late Autumn to Early Spring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US" sz="3200" dirty="0" smtClean="0"/>
              <a:t>Usually every year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2138709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 0.033 0.027 0.06 0.06 0.06 C 0.099 0.06 0.113 0.03 0.119 0.012 L 0.125 -0.012 C 0.131 -0.03 0.146 -0.06 0.19 -0.06 C 0.218 -0.06 0.25 -0.033 0.25 0 C 0.25 0.033 0.218 0.06 0.19 0.06 C 0.146 0.06 0.131 0.03 0.125 0.012 L 0.119 -0.012 C 0.113 -0.03 0.099 -0.06 0.06 -0.06 C 0.027 -0.06 0 -0.033 0 0 Z" pathEditMode="relative" ptsTypes="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 0.033 0.027 0.06 0.06 0.06 C 0.099 0.06 0.113 0.03 0.119 0.012 L 0.125 -0.012 C 0.131 -0.03 0.146 -0.06 0.19 -0.06 C 0.218 -0.06 0.25 -0.033 0.25 0 C 0.25 0.033 0.218 0.06 0.19 0.06 C 0.146 0.06 0.131 0.03 0.125 0.012 L 0.119 -0.012 C 0.113 -0.03 0.099 -0.06 0.06 -0.06 C 0.027 -0.06 0 -0.033 0 0 Z" pathEditMode="relative" ptsTypes="">
                                      <p:cBhvr>
                                        <p:cTn id="10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6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 0.033 0.027 0.06 0.06 0.06 C 0.099 0.06 0.113 0.03 0.119 0.012 L 0.125 -0.012 C 0.131 -0.03 0.146 -0.06 0.19 -0.06 C 0.218 -0.06 0.25 -0.033 0.25 0 C 0.25 0.033 0.218 0.06 0.19 0.06 C 0.146 0.06 0.131 0.03 0.125 0.012 L 0.119 -0.012 C 0.113 -0.03 0.099 -0.06 0.06 -0.06 C 0.027 -0.06 0 -0.033 0 0 Z" pathEditMode="relative" ptsTypes="">
                                      <p:cBhvr>
                                        <p:cTn id="14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Damage Can They Do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 Antartic Connection, www.antarcticconnection.com, 1998-2013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u="sng" dirty="0" smtClean="0"/>
              <a:t>Cost</a:t>
            </a:r>
            <a:endParaRPr lang="en-US" sz="4400" dirty="0" smtClean="0"/>
          </a:p>
          <a:p>
            <a:pPr algn="ctr"/>
            <a:r>
              <a:rPr lang="en-US" dirty="0" smtClean="0"/>
              <a:t>No Cost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4"/>
          </p:nvPr>
        </p:nvSpPr>
        <p:spPr/>
        <p:txBody>
          <a:bodyPr>
            <a:normAutofit fontScale="85000" lnSpcReduction="10000"/>
          </a:bodyPr>
          <a:lstStyle/>
          <a:p>
            <a:pPr algn="ctr"/>
            <a:r>
              <a:rPr lang="en-US" sz="4400" u="sng" dirty="0" smtClean="0"/>
              <a:t>Damage</a:t>
            </a:r>
          </a:p>
          <a:p>
            <a:pPr algn="ctr"/>
            <a:r>
              <a:rPr lang="en-US" sz="3200" dirty="0" smtClean="0"/>
              <a:t>Disrupt Radio Communications</a:t>
            </a:r>
          </a:p>
          <a:p>
            <a:pPr algn="ctr"/>
            <a:r>
              <a:rPr lang="en-US" sz="3200" dirty="0" smtClean="0"/>
              <a:t>Damage Satellites</a:t>
            </a:r>
          </a:p>
          <a:p>
            <a:pPr algn="ctr"/>
            <a:r>
              <a:rPr lang="en-US" sz="3200" dirty="0" smtClean="0"/>
              <a:t>Disrupt Power Stations/ Power lines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1440602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4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 Facts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514350" indent="-514350" algn="ctr">
              <a:buFont typeface="+mj-lt"/>
              <a:buAutoNum type="arabicPeriod"/>
            </a:pPr>
            <a:r>
              <a:rPr lang="en-US" dirty="0" smtClean="0"/>
              <a:t>Vikings thought the Auroras where reflections of armor of the Mythical Valkyries</a:t>
            </a:r>
          </a:p>
          <a:p>
            <a:pPr marL="514350" indent="-514350" algn="ctr">
              <a:buFont typeface="+mj-lt"/>
              <a:buAutoNum type="arabicPeriod"/>
            </a:pPr>
            <a:endParaRPr lang="en-US" dirty="0" smtClean="0"/>
          </a:p>
          <a:p>
            <a:pPr marL="514350" indent="-514350" algn="ctr">
              <a:buFont typeface="+mj-lt"/>
              <a:buAutoNum type="arabicPeriod"/>
            </a:pPr>
            <a:r>
              <a:rPr lang="en-US" dirty="0" smtClean="0"/>
              <a:t>Native Eskimos thought the Auroras where communications from the dead</a:t>
            </a:r>
          </a:p>
          <a:p>
            <a:pPr marL="514350" indent="-514350" algn="ctr">
              <a:buFont typeface="+mj-lt"/>
              <a:buAutoNum type="arabicPeriod"/>
            </a:pPr>
            <a:endParaRPr lang="en-US" dirty="0" smtClean="0"/>
          </a:p>
          <a:p>
            <a:pPr marL="514350" indent="-514350" algn="ctr">
              <a:buFont typeface="+mj-lt"/>
              <a:buAutoNum type="arabicPeriod"/>
            </a:pPr>
            <a:r>
              <a:rPr lang="en-US" dirty="0" smtClean="0"/>
              <a:t>American Indians thought Auroras where HUGE campfires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Info: How Stuff Works, </a:t>
            </a:r>
            <a:r>
              <a:rPr lang="en-US" dirty="0" smtClean="0">
                <a:hlinkClick r:id="rId2"/>
              </a:rPr>
              <a:t>www.howstuffworks.com</a:t>
            </a:r>
            <a:r>
              <a:rPr lang="en-US" dirty="0" smtClean="0"/>
              <a:t>, 1998- 2013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36002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14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15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6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17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8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4" presetClass="emph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22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23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4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25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26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106</TotalTime>
  <Words>210</Words>
  <Application>Microsoft Office PowerPoint</Application>
  <PresentationFormat>On-screen Show (4:3)</PresentationFormat>
  <Paragraphs>40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Austin</vt:lpstr>
      <vt:lpstr>Auroras: Natures Light Show</vt:lpstr>
      <vt:lpstr>What Are They?</vt:lpstr>
      <vt:lpstr>Auroras Are Caused By</vt:lpstr>
      <vt:lpstr>How Long Do They Go On???</vt:lpstr>
      <vt:lpstr>When Are They Most Frequent?</vt:lpstr>
      <vt:lpstr>What Damage Can They Do</vt:lpstr>
      <vt:lpstr>Fun Facts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Haywood County Schools</dc:creator>
  <cp:lastModifiedBy>Haywood County Schools</cp:lastModifiedBy>
  <cp:revision>12</cp:revision>
  <dcterms:created xsi:type="dcterms:W3CDTF">2013-05-01T12:57:14Z</dcterms:created>
  <dcterms:modified xsi:type="dcterms:W3CDTF">2013-05-03T12:42:06Z</dcterms:modified>
</cp:coreProperties>
</file>